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1" r:id="rId2"/>
    <p:sldId id="283" r:id="rId3"/>
    <p:sldId id="292" r:id="rId4"/>
    <p:sldId id="284" r:id="rId5"/>
    <p:sldId id="285" r:id="rId6"/>
    <p:sldId id="286" r:id="rId7"/>
    <p:sldId id="262" r:id="rId8"/>
    <p:sldId id="293" r:id="rId9"/>
    <p:sldId id="297" r:id="rId10"/>
    <p:sldId id="295" r:id="rId11"/>
    <p:sldId id="28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9270F"/>
    <a:srgbClr val="17240E"/>
    <a:srgbClr val="C6E6A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66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032158-3438-49DE-841C-19BA9080C718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983A16-F568-44CA-8F80-626D039FAB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1041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83A16-F568-44CA-8F80-626D039FABC1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5584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EF6778-1608-432D-A6C9-E6A606EF63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0FCD206-7F6D-4342-959B-1DA85B1975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FC88E7C-4C5E-4427-BE68-0C810DC89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0E3D6-DD0A-4C93-912F-992372B9DF22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582DC48-18B0-42C4-A4DB-7F8574AE7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FB4C2B8-7A99-4412-AA59-F9C062A4F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FF6EE-DC9D-46E1-954C-EA8631D79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0612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F13A0C-9960-44EE-88A0-7FDE8966D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F1F6706-2C5F-430D-9840-1B0B57C9DE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961FF23-9787-4C20-A416-39FDB8AF4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0E3D6-DD0A-4C93-912F-992372B9DF22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1C24D18-16EC-4235-BE42-300EE1C12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2BA2B8F-6976-4C36-85BF-A85AAB6D4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FF6EE-DC9D-46E1-954C-EA8631D79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985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41523AA5-EB1A-4266-93A0-68B5B20178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3523F9C-C368-4A71-A47A-6F7186AD32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8EC1592-0BB7-46A7-9099-CDF00EDEE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0E3D6-DD0A-4C93-912F-992372B9DF22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AB9D9ED-7A1C-4210-9A8A-8B90CDAB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896E881-8807-40E9-B8BF-436DCBF57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FF6EE-DC9D-46E1-954C-EA8631D79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4580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8398FB-E7A1-489F-9CB7-CE57FC8A7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8346682-7056-4DB8-BD1D-B0FDBCCF41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4D76A9B-7710-4EB3-BF31-5FAE66138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0E3D6-DD0A-4C93-912F-992372B9DF22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50D6EA2-D78B-4781-9C9D-2BC8B566C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BED9D96-FE8B-418A-ABAD-548D182F6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FF6EE-DC9D-46E1-954C-EA8631D79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2405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8BFFD7A-FB39-441E-974E-95FEDC2B9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4774E2D-F48A-4F65-B011-2553A5A5BF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84AFE23-26B1-4B00-8D46-827A9AFBD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0E3D6-DD0A-4C93-912F-992372B9DF22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FFCDD48-C000-484D-985C-C9F069F5A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7D3F54E-BB81-4F18-9C9F-D29E4D7D4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FF6EE-DC9D-46E1-954C-EA8631D79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8892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6CB83D-DCD0-4E74-99E8-86BB54C4B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3E00FA0-83AA-49F7-ACE0-962CA50148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2C411BD-84A9-4B59-A789-71CF69EFFA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C709016-D0B3-4AE9-BBDF-F1D844697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0E3D6-DD0A-4C93-912F-992372B9DF22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D79D0EF-073C-4528-8A95-AF032AD73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CE6E786-6E81-4BDF-A69B-3AF3D5093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FF6EE-DC9D-46E1-954C-EA8631D79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1101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402ACF-CE7E-4252-8DE2-2752F0E0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6D88DA1-5061-407C-84AD-5D876FB46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5B8640A-69C7-44C7-BDED-686FF56334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55AB45D-26FC-4C04-9179-308F9F6EB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C3D9A95-F42E-4808-8620-525F16E597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C736BA3-922E-4A51-8059-40FA2171C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0E3D6-DD0A-4C93-912F-992372B9DF22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D8B62ED-763B-4C55-9F38-60FBB9D71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BC17981B-9BBA-467B-A04A-5D8B21A5C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FF6EE-DC9D-46E1-954C-EA8631D79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9722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64FD7B-40D1-454A-969C-8C58CE4E1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5038B84-5A79-46BB-932E-DDDFAA546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0E3D6-DD0A-4C93-912F-992372B9DF22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C02021C-73F8-4898-8E18-7FD246882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31207BC-46DF-4272-AE74-E1BB0C1DE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FF6EE-DC9D-46E1-954C-EA8631D79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6814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7908F9C6-0AAE-43DA-B1D1-A68853A19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0E3D6-DD0A-4C93-912F-992372B9DF22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520DB017-BCA4-43BC-B6F0-3C653AE27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6AF57F9-0FDF-4E9F-A021-BDAC8710A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FF6EE-DC9D-46E1-954C-EA8631D79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5083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7FAFD5-CC70-4939-A8AD-C2A9FEB89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BEB28D0-0F5F-4FB1-A412-AB93EF9D2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9B8BD4C-0570-432F-81AE-440B776AD7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4F047D2-ED88-425A-B9EC-BD0E06C44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0E3D6-DD0A-4C93-912F-992372B9DF22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181FDF2-9F56-4CF6-B4E8-5ACF609B4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B453881-518F-431B-973F-7BF9E9A5F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FF6EE-DC9D-46E1-954C-EA8631D79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2000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44FA8C-D27F-4C1C-8C63-824EB0803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948F6268-B565-435E-8213-3CD11112A9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CC429D0-92C6-4330-826D-E923EC0F43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1319D46-0BCE-44C5-AA67-5D3117289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0E3D6-DD0A-4C93-912F-992372B9DF22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67E01A9-5B34-4A5E-BAB5-165CCF0FC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ABDB46D-75AD-4B43-BE4B-A52E2A9F2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FF6EE-DC9D-46E1-954C-EA8631D79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7097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E6A2">
            <a:alpha val="5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6E2F286-C27D-47C7-B7E2-63B918406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C274364-5AA2-4780-B412-F1B1268347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EFC28D0-A009-45BA-89ED-CCEB557B01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0E3D6-DD0A-4C93-912F-992372B9DF22}" type="datetimeFigureOut">
              <a:rPr lang="ru-RU" smtClean="0"/>
              <a:pPr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F405E7C-A799-4D50-95C1-91D915CA92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CBCCE04-8C0F-4D95-991C-1E0CB95DF7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FF6EE-DC9D-46E1-954C-EA8631D79F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339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E6A2">
            <a:alpha val="4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40D4FE3-422E-4BFB-8171-016815291C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191250" y="857250"/>
            <a:ext cx="6858000" cy="51435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0589966-9696-4747-8FB1-BFA7B0AC14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4599857"/>
            <a:ext cx="5791200" cy="730811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sz="2800" dirty="0">
                <a:solidFill>
                  <a:srgbClr val="192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Туценко Зоя Николаевна, </a:t>
            </a:r>
          </a:p>
          <a:p>
            <a:pPr algn="l"/>
            <a:r>
              <a:rPr lang="ru-RU" sz="2800" dirty="0">
                <a:solidFill>
                  <a:srgbClr val="192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МБОУ «СШ №9 с УИОП»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AC98F2-95CC-442C-9561-8C162A0760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" y="1172028"/>
            <a:ext cx="6313714" cy="2387600"/>
          </a:xfrm>
        </p:spPr>
        <p:txBody>
          <a:bodyPr>
            <a:normAutofit fontScale="90000"/>
          </a:bodyPr>
          <a:lstStyle/>
          <a:p>
            <a:pPr algn="l"/>
            <a:r>
              <a:rPr lang="ru-RU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STEAM</a:t>
            </a:r>
            <a:r>
              <a:rPr lang="ru-RU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-образование, </a:t>
            </a:r>
            <a:br>
              <a:rPr lang="ru-RU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его роль в школе"</a:t>
            </a:r>
            <a:r>
              <a:rPr lang="ru-RU" sz="6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38108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4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D36950-7BB6-4669-B20F-EA348EE86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4953"/>
            <a:ext cx="10515600" cy="941161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Возможность выбора дисциплин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5FE4C5B1-A100-4EC3-B380-E9419B5632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514" y="2351313"/>
            <a:ext cx="10323286" cy="312057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Инженерное предпринимательство 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Ситифермерство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Предпринимательство сферы услуг</a:t>
            </a:r>
          </a:p>
        </p:txBody>
      </p:sp>
    </p:spTree>
    <p:extLst>
      <p:ext uri="{BB962C8B-B14F-4D97-AF65-F5344CB8AC3E}">
        <p14:creationId xmlns:p14="http://schemas.microsoft.com/office/powerpoint/2010/main" xmlns="" val="3133753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1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70953542-77BE-4A2F-A945-AB40DA3DA401}"/>
              </a:ext>
            </a:extLst>
          </p:cNvPr>
          <p:cNvSpPr/>
          <p:nvPr/>
        </p:nvSpPr>
        <p:spPr>
          <a:xfrm>
            <a:off x="638978" y="1285248"/>
            <a:ext cx="1078551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19270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России потребность в STEАM-образовании растет. В 2024 году российскому рынку нужны более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270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200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19270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000 специалистов в области цифровых технологий, анализа данных и инженерии. 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rgbClr val="19270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270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19270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следующем году их количество возрастет до 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rgbClr val="19270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270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300 000 специалистов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19270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6609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06BB8E6-1BFB-496B-9E6C-5788377C1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5722"/>
            <a:ext cx="10515600" cy="830629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STEAM-лаборатория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xmlns="" id="{3E5C8991-04D9-47F5-920A-EA1E4ADE6D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1182" y="1714670"/>
            <a:ext cx="5570806" cy="457324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– science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наука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– technology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технологии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– engineering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инжиниринг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– art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искусство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 – mathematics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математика</a:t>
            </a:r>
          </a:p>
        </p:txBody>
      </p:sp>
      <p:sp>
        <p:nvSpPr>
          <p:cNvPr id="11" name="Содержимое 3">
            <a:extLst>
              <a:ext uri="{FF2B5EF4-FFF2-40B4-BE49-F238E27FC236}">
                <a16:creationId xmlns:a16="http://schemas.microsoft.com/office/drawing/2014/main" xmlns="" id="{9EE2E9CB-4438-45D1-BDDC-59ECFAD16C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69612" y="2220143"/>
            <a:ext cx="4961206" cy="3562301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методика конструирования искусственной обучающей среды для школьников на основе исследовательской и проектной деятельности </a:t>
            </a:r>
          </a:p>
        </p:txBody>
      </p:sp>
    </p:spTree>
    <p:extLst>
      <p:ext uri="{BB962C8B-B14F-4D97-AF65-F5344CB8AC3E}">
        <p14:creationId xmlns:p14="http://schemas.microsoft.com/office/powerpoint/2010/main" xmlns="" val="2473845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2B5101-ECCB-430E-B5F7-709B05E4C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744" y="36285"/>
            <a:ext cx="11553371" cy="883104"/>
          </a:xfrm>
        </p:spPr>
        <p:txBody>
          <a:bodyPr/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Ключевая особенность STEAM образования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0ABD608-FE18-4789-8492-76F709E8D8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2772" y="1439803"/>
            <a:ext cx="5181600" cy="4783592"/>
          </a:xfrm>
        </p:spPr>
        <p:txBody>
          <a:bodyPr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интегративный подход: дети учатся видеть взаимосвязи между различными предметами в школе, что позволяет эффективнее решать разные технологические задачи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8B22E62-06AC-4CB8-886C-13940F68626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01228" y="919387"/>
            <a:ext cx="5181600" cy="5573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2593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A8D1B4B-9E2F-43B8-920F-FCEACCB9D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1573"/>
            <a:ext cx="12192000" cy="1055712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STEАM-образования в современном мире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B986971-B41C-467B-A391-AD3E3CA086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959429"/>
            <a:ext cx="5573485" cy="4339771"/>
          </a:xfrm>
        </p:spPr>
        <p:txBody>
          <a:bodyPr>
            <a:no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направленность: </a:t>
            </a:r>
          </a:p>
          <a:p>
            <a:pPr marL="0" indent="0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учебные задачи — прикладные, а результаты могут быть использованы для решения реальных проблем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73C37B8-FCB3-4A17-9CC3-8C393B7304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3142" y="1683658"/>
            <a:ext cx="5014271" cy="433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1555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D67C26B-1707-4370-80B3-BCB33D0F5B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9943" y="1399142"/>
            <a:ext cx="4659085" cy="4792337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форма.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объединяются в группы и сообща выполняют определённую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задачу. </a:t>
            </a:r>
            <a:r>
              <a:rPr lang="ru-RU" sz="32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Работая в команде над проектом, они получают опыт, который максимально приближен к их будущей профессии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D68C09D4-43D5-409B-B1FA-8B09CDD02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705" y="265722"/>
            <a:ext cx="11760590" cy="830629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STEАM-образования в современном мире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6E8FB392-EB35-49B4-BAE6-BC8DC835152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58972" y="1756116"/>
            <a:ext cx="5849257" cy="4386943"/>
          </a:xfrm>
        </p:spPr>
      </p:pic>
    </p:spTree>
    <p:extLst>
      <p:ext uri="{BB962C8B-B14F-4D97-AF65-F5344CB8AC3E}">
        <p14:creationId xmlns:p14="http://schemas.microsoft.com/office/powerpoint/2010/main" xmlns="" val="2227799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6C807F-A52A-4B38-AC90-0AB0F730E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81317"/>
            <a:ext cx="11912600" cy="817490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STEАM-образования в современном мире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4B0EB46-0768-460B-A255-E9A4665D8A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1181" y="1322362"/>
            <a:ext cx="5555566" cy="5134708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AA7E2473-B082-4B08-9B09-2FCDD1874E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812585"/>
            <a:ext cx="5747657" cy="4154262"/>
          </a:xfrm>
        </p:spPr>
        <p:txBody>
          <a:bodyPr/>
          <a:lstStyle/>
          <a:p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Фокус на критическом мышлении.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>Дети учатся самостоятельно собирать и анализировать информацию, задавать вопросы и критически оценивать полученные данные, опираясь на современные научные источники.</a:t>
            </a:r>
            <a:r>
              <a:rPr lang="ru-RU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>Изученное требует осмысления и подтверждения экспериментом</a:t>
            </a:r>
            <a:endParaRPr lang="ru-RU" i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1FA19CD-76CA-48A9-BBD8-B4E6FF53D5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9090" y="1696000"/>
            <a:ext cx="5397231" cy="404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5720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6F3BE7-DC6B-47E2-8B95-4EB274E13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210456"/>
            <a:ext cx="11930742" cy="941161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17240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STEАM-образования в современном мире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xmlns="" id="{6BE7FB19-C0E8-4267-ACEA-AABC1B702F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3829" y="1811111"/>
            <a:ext cx="5969298" cy="435133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Межпредметный характер обучения</a:t>
            </a: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</a:rPr>
              <a:t>:	задача STEАM — преодолеть свойственную традиционному образованию оторванность от решения практических задач и выстроить понятные ученикам связи между несколькими дисциплинами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044699F8-E0AD-4616-A601-2FF8371168F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3127" y="1811110"/>
            <a:ext cx="5555044" cy="4007473"/>
          </a:xfrm>
        </p:spPr>
      </p:pic>
    </p:spTree>
    <p:extLst>
      <p:ext uri="{BB962C8B-B14F-4D97-AF65-F5344CB8AC3E}">
        <p14:creationId xmlns:p14="http://schemas.microsoft.com/office/powerpoint/2010/main" xmlns="" val="29829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98162D-3678-4725-A971-F99B42D47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714" y="176440"/>
            <a:ext cx="11480800" cy="941161"/>
          </a:xfrm>
        </p:spPr>
        <p:txBody>
          <a:bodyPr/>
          <a:lstStyle/>
          <a:p>
            <a:r>
              <a:rPr lang="ru-RU" sz="3600" dirty="0">
                <a:solidFill>
                  <a:srgbClr val="17240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STEАM-образования в современном мире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BD828FA-542C-46CC-AAE8-52160F6DFD4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33829" y="1727199"/>
            <a:ext cx="5744633" cy="4310744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9BD5F9D-0C97-417F-9A02-D2E0AB86E2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2114" y="2670629"/>
            <a:ext cx="5646056" cy="3178628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Креативность и инновационность: изучения одной теории недостаточно. Важно постоянно искать новые методы, идеи и пути их практического воплощения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89335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0E9C64-D8CB-4C08-9EFF-1435C7912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686" y="234497"/>
            <a:ext cx="11716657" cy="694418"/>
          </a:xfrm>
        </p:spPr>
        <p:txBody>
          <a:bodyPr/>
          <a:lstStyle/>
          <a:p>
            <a:r>
              <a:rPr lang="ru-RU" sz="3600" dirty="0">
                <a:solidFill>
                  <a:srgbClr val="17240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STEАM-образования в современном мире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D0B11F6F-6A78-4202-89CB-59EA6D331B5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7914" y="1680821"/>
            <a:ext cx="6087082" cy="4565311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B556A72-90F8-43FE-BAD8-161AB02593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97486" y="1915886"/>
            <a:ext cx="4934857" cy="4330246"/>
          </a:xfrm>
        </p:spPr>
        <p:txBody>
          <a:bodyPr>
            <a:no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Практическая направленность: </a:t>
            </a: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</a:rPr>
              <a:t>обучение предусматривает проектные работы, встречи с профессионалами, экскурсии по профилю деятельности. 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xmlns="" val="1713406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</TotalTime>
  <Words>280</Words>
  <Application>Microsoft Office PowerPoint</Application>
  <PresentationFormat>Произвольный</PresentationFormat>
  <Paragraphs>34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"STEAM-образование,  его роль в школе" </vt:lpstr>
      <vt:lpstr>STEAM-лаборатория</vt:lpstr>
      <vt:lpstr>Ключевая особенность STEAM образования </vt:lpstr>
      <vt:lpstr>Особенности STEАM-образования в современном мире</vt:lpstr>
      <vt:lpstr>Особенности STEАM-образования в современном мире</vt:lpstr>
      <vt:lpstr>Особенности STEАM-образования в современном мире</vt:lpstr>
      <vt:lpstr>Особенности STEАM-образования в современном мире</vt:lpstr>
      <vt:lpstr>Особенности STEАM-образования в современном мире</vt:lpstr>
      <vt:lpstr>Особенности STEАM-образования в современном мире</vt:lpstr>
      <vt:lpstr>Возможность выбора дисциплин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AyupovaSA</cp:lastModifiedBy>
  <cp:revision>57</cp:revision>
  <dcterms:created xsi:type="dcterms:W3CDTF">2024-03-25T18:59:27Z</dcterms:created>
  <dcterms:modified xsi:type="dcterms:W3CDTF">2024-11-27T09:13:36Z</dcterms:modified>
</cp:coreProperties>
</file>